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320" r:id="rId2"/>
    <p:sldId id="322" r:id="rId3"/>
    <p:sldId id="388" r:id="rId4"/>
    <p:sldId id="389" r:id="rId5"/>
    <p:sldId id="390" r:id="rId6"/>
    <p:sldId id="387" r:id="rId7"/>
  </p:sldIdLst>
  <p:sldSz cx="9144000" cy="6858000" type="screen4x3"/>
  <p:notesSz cx="9929813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ana Louw" initials="D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00FF00"/>
    <a:srgbClr val="00FFFF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596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65C35-2AC1-4B14-BFFF-986383B1EDD3}" type="datetimeFigureOut">
              <a:rPr lang="en-ZA" smtClean="0"/>
              <a:t>2018/01/29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596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B41EB-ACAB-491B-99FA-DBE8E5917E27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16014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96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ED7D1-EDB0-4220-B78A-46ADB4CA27F0}" type="datetimeFigureOut">
              <a:rPr lang="en-ZA" smtClean="0"/>
              <a:t>2018/01/29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9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982" y="3271381"/>
            <a:ext cx="794385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96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5CC48-ECC4-4A0C-94FE-2DA2AD86A05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90934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050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76AE3A14-D1F7-4FF1-942C-F15B0E6FA3F6}" type="datetimeFigureOut">
              <a:rPr lang="en-US"/>
              <a:pPr>
                <a:defRPr/>
              </a:pPr>
              <a:t>2018/01/29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B8F5B67-BC31-4BB8-886B-173367E6D3A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0574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1165585C-0E1F-4AF6-99D6-226600BE5C21}" type="datetimeFigureOut">
              <a:rPr lang="en-US"/>
              <a:pPr>
                <a:defRPr/>
              </a:pPr>
              <a:t>2018/01/29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BE9248-8009-4D9A-BA3A-ACEA5A7971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277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EAF1AC7-75C7-44B1-B01E-244158A60B9C}" type="datetimeFigureOut">
              <a:rPr lang="en-US"/>
              <a:pPr>
                <a:defRPr/>
              </a:pPr>
              <a:t>2018/01/29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DE98B98-64FC-48B7-8E14-0F1E460A809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984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5B4D783-A665-45AB-94A2-BADD282339D2}" type="datetimeFigureOut">
              <a:rPr lang="en-US"/>
              <a:pPr>
                <a:defRPr/>
              </a:pPr>
              <a:t>2018/01/29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0574BB2-48CC-40A8-BF08-2589F032CA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801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76D4997B-D25E-48A9-8410-AAECBDB37CB0}" type="datetimeFigureOut">
              <a:rPr lang="en-US"/>
              <a:pPr>
                <a:defRPr/>
              </a:pPr>
              <a:t>2018/01/29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220D22E-DA1D-4597-A4E1-E45B00E8C0A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526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92EEE2EA-2BAC-4EE0-B860-8E2DEA9B2123}" type="datetimeFigureOut">
              <a:rPr lang="en-US"/>
              <a:pPr>
                <a:defRPr/>
              </a:pPr>
              <a:t>2018/01/29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CDC69A-5FAB-4314-AA5A-72A28128141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514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2A19A440-010B-411A-86E7-54018A96696D}" type="datetimeFigureOut">
              <a:rPr lang="en-US"/>
              <a:pPr>
                <a:defRPr/>
              </a:pPr>
              <a:t>2018/01/29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921D6AC-38CA-46F0-8386-6810902C201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823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10B7644-B752-49C8-B87E-D9B52AF5B553}" type="datetimeFigureOut">
              <a:rPr lang="en-US"/>
              <a:pPr>
                <a:defRPr/>
              </a:pPr>
              <a:t>2018/01/29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8456ED-0C6A-4997-BC3E-8E335E25412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634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5317481C-6923-468F-8691-612978CB12F7}" type="datetimeFigureOut">
              <a:rPr lang="en-US"/>
              <a:pPr>
                <a:defRPr/>
              </a:pPr>
              <a:t>2018/01/29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8795DC-5C6D-4F54-864D-DA872082B1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841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674046EE-0EE6-4139-9260-FA23EDC6CDAB}" type="datetimeFigureOut">
              <a:rPr lang="en-US"/>
              <a:pPr>
                <a:defRPr/>
              </a:pPr>
              <a:t>2018/01/29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513E606-5A05-41FC-B1FD-F5AA7D983E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576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B0F2626-29CA-4C1E-9D23-D72761B3C513}" type="datetimeFigureOut">
              <a:rPr lang="en-US"/>
              <a:pPr>
                <a:defRPr/>
              </a:pPr>
              <a:t>2018/01/29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3754A25-D373-4572-B1AC-CAF63B00897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344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90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1449388" y="2251075"/>
            <a:ext cx="50895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anose="020B0600070205080204" pitchFamily="34" charset="-128"/>
              </a:rPr>
              <a:t>PRESENTATION TITLE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 charset="0"/>
              <a:ea typeface="ＭＳ Ｐゴシック" panose="020B0600070205080204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Presented by: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Name Surname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Directorate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Light" charset="0"/>
              <a:ea typeface="ＭＳ Ｐゴシック" panose="020B0600070205080204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Date</a:t>
            </a:r>
          </a:p>
        </p:txBody>
      </p:sp>
      <p:pic>
        <p:nvPicPr>
          <p:cNvPr id="15363" name="Picture 1" descr="DWS Slide Cover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" descr="DWS Slide Cover pic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888"/>
            <a:ext cx="9180513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31877" y="1507394"/>
            <a:ext cx="6571446" cy="1354068"/>
          </a:xfrm>
          <a:prstGeom prst="rect">
            <a:avLst/>
          </a:prstGeom>
        </p:spPr>
        <p:txBody>
          <a:bodyPr/>
          <a:lstStyle>
            <a:lvl1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WP 11004: PSC MEETING 3, </a:t>
            </a:r>
            <a:b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13 February 2018</a:t>
            </a:r>
            <a:b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395085" y="2455995"/>
            <a:ext cx="6773164" cy="3779286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32" indent="-28574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2971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160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349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WATER RESOURCE CLASSES AND RESOURCE QUALITY OBJECTIVES FOR THE WATER RESOURCES IN THE MZIMVUBU CATCHMENT:</a:t>
            </a:r>
          </a:p>
          <a:p>
            <a:pPr marL="0" indent="0" algn="ctr">
              <a:buNone/>
            </a:pP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FINAL RANKING OF SCENARIOS AND RECOMMENDATIONS</a:t>
            </a:r>
          </a:p>
          <a:p>
            <a:pPr marL="0" indent="0" algn="ctr">
              <a:buNone/>
            </a:pPr>
            <a:endParaRPr lang="en-GB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5" y="1348836"/>
            <a:ext cx="1934292" cy="1450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4" y="3027064"/>
            <a:ext cx="2276713" cy="1707535"/>
          </a:xfrm>
          <a:prstGeom prst="rect">
            <a:avLst/>
          </a:prstGeom>
        </p:spPr>
      </p:pic>
      <p:pic>
        <p:nvPicPr>
          <p:cNvPr id="11" name="Picture 4" descr="20160921_12535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4" y="4946974"/>
            <a:ext cx="2276713" cy="117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57925" y="5894909"/>
            <a:ext cx="608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Colin </a:t>
            </a:r>
            <a:r>
              <a:rPr lang="en-ZA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Talanda</a:t>
            </a:r>
            <a:endParaRPr lang="en-ZA" sz="24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018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211888"/>
            <a:ext cx="8229600" cy="783198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PLAN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661" y="968189"/>
            <a:ext cx="6885956" cy="5148174"/>
          </a:xfrm>
          <a:prstGeom prst="rect">
            <a:avLst/>
          </a:prstGeom>
        </p:spPr>
      </p:pic>
      <p:sp>
        <p:nvSpPr>
          <p:cNvPr id="9" name="Explosion: 8 Points 8"/>
          <p:cNvSpPr/>
          <p:nvPr/>
        </p:nvSpPr>
        <p:spPr>
          <a:xfrm>
            <a:off x="1302553" y="4010531"/>
            <a:ext cx="582706" cy="493059"/>
          </a:xfrm>
          <a:prstGeom prst="irregularSeal1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17357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0719" y="273333"/>
            <a:ext cx="10328081" cy="729843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VISUALISATION OF VARIABLE SCORES</a:t>
            </a:r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4" y="878890"/>
            <a:ext cx="8912183" cy="58478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6857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440" y="173265"/>
            <a:ext cx="6479674" cy="1143000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RANKING </a:t>
            </a:r>
            <a:b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(TWO RANK METHODS)</a:t>
            </a:r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1042" y="1309516"/>
            <a:ext cx="23033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400" b="1" dirty="0"/>
              <a:t>Normalised </a:t>
            </a:r>
          </a:p>
          <a:p>
            <a:pPr algn="ctr"/>
            <a:r>
              <a:rPr lang="en-ZA" sz="2400" b="1" dirty="0"/>
              <a:t>Ranking Method</a:t>
            </a:r>
            <a:endParaRPr lang="en-GB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10630" y="1348098"/>
            <a:ext cx="23033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400" b="1" dirty="0"/>
              <a:t>Rank Order </a:t>
            </a:r>
          </a:p>
          <a:p>
            <a:pPr algn="ctr"/>
            <a:r>
              <a:rPr lang="en-ZA" sz="2400" b="1" dirty="0"/>
              <a:t>Ranking Method</a:t>
            </a:r>
            <a:endParaRPr lang="en-GB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7" y="2210929"/>
            <a:ext cx="3589120" cy="394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12" y="2227501"/>
            <a:ext cx="3594726" cy="392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156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829" y="106532"/>
            <a:ext cx="7255995" cy="1143000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 ANALYSIS AND SYNTHESIS OF RESULTS</a:t>
            </a:r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198550"/>
              </p:ext>
            </p:extLst>
          </p:nvPr>
        </p:nvGraphicFramePr>
        <p:xfrm>
          <a:off x="248575" y="1143000"/>
          <a:ext cx="8740876" cy="534567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2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2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55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20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7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7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67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67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67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67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567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567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567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48969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Weights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Rank</a:t>
                      </a:r>
                      <a:r>
                        <a:rPr lang="en-ZA" sz="1600" b="1" u="none" strike="noStrike" baseline="0" dirty="0">
                          <a:effectLst/>
                        </a:rPr>
                        <a:t> Position of Scenario</a:t>
                      </a:r>
                    </a:p>
                    <a:p>
                      <a:pPr algn="ctr" fontAlgn="b"/>
                      <a:r>
                        <a:rPr lang="en-ZA" sz="1600" b="1" u="none" strike="noStrike" baseline="0" dirty="0">
                          <a:effectLst/>
                        </a:rPr>
                        <a:t>(Normalisation Ranking Method)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12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</a:rPr>
                        <a:t>Alternative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Ecology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 err="1">
                          <a:effectLst/>
                        </a:rPr>
                        <a:t>EcoSystem</a:t>
                      </a:r>
                      <a:r>
                        <a:rPr lang="en-GB" sz="1200" b="1" u="none" strike="noStrike" dirty="0">
                          <a:effectLst/>
                        </a:rPr>
                        <a:t> Services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GDP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Jobs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S2b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S53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S54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S61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S62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S63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S65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S69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S2c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S70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2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</a:t>
                      </a:r>
                      <a:endParaRPr lang="en-GB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2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2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2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2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2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2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2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272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7272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10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7272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11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7272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12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950040" y="6488668"/>
            <a:ext cx="303941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b"/>
            <a:r>
              <a:rPr lang="en-ZA" b="1" dirty="0">
                <a:solidFill>
                  <a:srgbClr val="FF0000"/>
                </a:solidFill>
              </a:rPr>
              <a:t>Rank: 1 = best, 4 = worse.</a:t>
            </a:r>
          </a:p>
        </p:txBody>
      </p:sp>
    </p:spTree>
    <p:extLst>
      <p:ext uri="{BB962C8B-B14F-4D97-AF65-F5344CB8AC3E}">
        <p14:creationId xmlns:p14="http://schemas.microsoft.com/office/powerpoint/2010/main" val="2322985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9134" y="2755174"/>
            <a:ext cx="685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FOR CLARIFICATION</a:t>
            </a:r>
          </a:p>
        </p:txBody>
      </p:sp>
    </p:spTree>
    <p:extLst>
      <p:ext uri="{BB962C8B-B14F-4D97-AF65-F5344CB8AC3E}">
        <p14:creationId xmlns:p14="http://schemas.microsoft.com/office/powerpoint/2010/main" val="1321562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5446</TotalTime>
  <Words>282</Words>
  <Application>Microsoft Office PowerPoint</Application>
  <PresentationFormat>On-screen Show (4:3)</PresentationFormat>
  <Paragraphs>219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ＭＳ Ｐゴシック</vt:lpstr>
      <vt:lpstr>Arial</vt:lpstr>
      <vt:lpstr>Calibri</vt:lpstr>
      <vt:lpstr>Gill Sans</vt:lpstr>
      <vt:lpstr>Gill Sans Light</vt:lpstr>
      <vt:lpstr>Gill Sans MT</vt:lpstr>
      <vt:lpstr>1_Office Theme</vt:lpstr>
      <vt:lpstr>PowerPoint Presentation</vt:lpstr>
      <vt:lpstr>PROJECT PLAN</vt:lpstr>
      <vt:lpstr>VISUALISATION OF VARIABLE SCORES</vt:lpstr>
      <vt:lpstr>OVERALL RANKING  (TWO RANK METHODS)</vt:lpstr>
      <vt:lpstr>SENSITIVITY ANALYSIS AND SYNTHESIS OF RESULTS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Delana Louw</dc:creator>
  <cp:lastModifiedBy>Patsy Scherman</cp:lastModifiedBy>
  <cp:revision>243</cp:revision>
  <cp:lastPrinted>2016-02-10T14:31:42Z</cp:lastPrinted>
  <dcterms:created xsi:type="dcterms:W3CDTF">2016-02-10T11:30:09Z</dcterms:created>
  <dcterms:modified xsi:type="dcterms:W3CDTF">2018-01-29T12:50:03Z</dcterms:modified>
</cp:coreProperties>
</file>